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73" r:id="rId6"/>
    <p:sldId id="257" r:id="rId7"/>
    <p:sldId id="259" r:id="rId8"/>
    <p:sldId id="287" r:id="rId9"/>
    <p:sldId id="260" r:id="rId10"/>
    <p:sldId id="261" r:id="rId11"/>
    <p:sldId id="274" r:id="rId12"/>
    <p:sldId id="292" r:id="rId13"/>
    <p:sldId id="293" r:id="rId14"/>
    <p:sldId id="294" r:id="rId15"/>
    <p:sldId id="291" r:id="rId16"/>
    <p:sldId id="288" r:id="rId17"/>
    <p:sldId id="289" r:id="rId18"/>
    <p:sldId id="29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F9A83-8CB3-4A0A-86AF-97AE760BBC83}" v="94" dt="2020-08-28T15:15:00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0" autoAdjust="0"/>
  </p:normalViewPr>
  <p:slideViewPr>
    <p:cSldViewPr snapToGrid="0">
      <p:cViewPr>
        <p:scale>
          <a:sx n="96" d="100"/>
          <a:sy n="96" d="100"/>
        </p:scale>
        <p:origin x="101" y="-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CA057363-3BE6-452B-A3E6-EDAEBBD0A674}"/>
    <pc:docChg chg="undo custSel addSld delSld modSld">
      <pc:chgData name="Nguyen, Ngan V T" userId="2e7dd130-d492-47b2-9c30-14fe0e0286bb" providerId="ADAL" clId="{CA057363-3BE6-452B-A3E6-EDAEBBD0A674}" dt="2020-08-28T15:25:15.571" v="413" actId="20577"/>
      <pc:docMkLst>
        <pc:docMk/>
      </pc:docMkLst>
      <pc:sldChg chg="modTransition">
        <pc:chgData name="Nguyen, Ngan V T" userId="2e7dd130-d492-47b2-9c30-14fe0e0286bb" providerId="ADAL" clId="{CA057363-3BE6-452B-A3E6-EDAEBBD0A674}" dt="2020-08-28T14:25:03.225" v="42"/>
        <pc:sldMkLst>
          <pc:docMk/>
          <pc:sldMk cId="2058512288" sldId="259"/>
        </pc:sldMkLst>
      </pc:sldChg>
      <pc:sldChg chg="del">
        <pc:chgData name="Nguyen, Ngan V T" userId="2e7dd130-d492-47b2-9c30-14fe0e0286bb" providerId="ADAL" clId="{CA057363-3BE6-452B-A3E6-EDAEBBD0A674}" dt="2020-08-28T15:15:12.318" v="407" actId="2696"/>
        <pc:sldMkLst>
          <pc:docMk/>
          <pc:sldMk cId="2085815294" sldId="266"/>
        </pc:sldMkLst>
      </pc:sldChg>
      <pc:sldChg chg="modSp">
        <pc:chgData name="Nguyen, Ngan V T" userId="2e7dd130-d492-47b2-9c30-14fe0e0286bb" providerId="ADAL" clId="{CA057363-3BE6-452B-A3E6-EDAEBBD0A674}" dt="2020-08-28T15:21:56.453" v="411" actId="20577"/>
        <pc:sldMkLst>
          <pc:docMk/>
          <pc:sldMk cId="4094825954" sldId="273"/>
        </pc:sldMkLst>
        <pc:spChg chg="mod">
          <ac:chgData name="Nguyen, Ngan V T" userId="2e7dd130-d492-47b2-9c30-14fe0e0286bb" providerId="ADAL" clId="{CA057363-3BE6-452B-A3E6-EDAEBBD0A674}" dt="2020-08-28T15:21:56.453" v="411" actId="20577"/>
          <ac:spMkLst>
            <pc:docMk/>
            <pc:sldMk cId="4094825954" sldId="273"/>
            <ac:spMk id="3" creationId="{1CD965EB-BB9B-42E4-9293-25D05B641177}"/>
          </ac:spMkLst>
        </pc:spChg>
      </pc:sldChg>
      <pc:sldChg chg="addSp delSp modSp addAnim delAnim modAnim">
        <pc:chgData name="Nguyen, Ngan V T" userId="2e7dd130-d492-47b2-9c30-14fe0e0286bb" providerId="ADAL" clId="{CA057363-3BE6-452B-A3E6-EDAEBBD0A674}" dt="2020-08-28T15:14:23.782" v="401" actId="20577"/>
        <pc:sldMkLst>
          <pc:docMk/>
          <pc:sldMk cId="437618807" sldId="274"/>
        </pc:sldMkLst>
        <pc:spChg chg="add del">
          <ac:chgData name="Nguyen, Ngan V T" userId="2e7dd130-d492-47b2-9c30-14fe0e0286bb" providerId="ADAL" clId="{CA057363-3BE6-452B-A3E6-EDAEBBD0A674}" dt="2020-08-28T15:03:15.029" v="186" actId="478"/>
          <ac:spMkLst>
            <pc:docMk/>
            <pc:sldMk cId="437618807" sldId="274"/>
            <ac:spMk id="3" creationId="{C6441799-3A25-4FDB-857E-B8B833DF1575}"/>
          </ac:spMkLst>
        </pc:spChg>
        <pc:spChg chg="del">
          <ac:chgData name="Nguyen, Ngan V T" userId="2e7dd130-d492-47b2-9c30-14fe0e0286bb" providerId="ADAL" clId="{CA057363-3BE6-452B-A3E6-EDAEBBD0A674}" dt="2020-08-28T15:03:15.029" v="186" actId="478"/>
          <ac:spMkLst>
            <pc:docMk/>
            <pc:sldMk cId="437618807" sldId="274"/>
            <ac:spMk id="5" creationId="{8799855B-242E-4746-A351-1015953CDF21}"/>
          </ac:spMkLst>
        </pc:spChg>
        <pc:spChg chg="add mod">
          <ac:chgData name="Nguyen, Ngan V T" userId="2e7dd130-d492-47b2-9c30-14fe0e0286bb" providerId="ADAL" clId="{CA057363-3BE6-452B-A3E6-EDAEBBD0A674}" dt="2020-08-28T15:04:39.260" v="215" actId="164"/>
          <ac:spMkLst>
            <pc:docMk/>
            <pc:sldMk cId="437618807" sldId="274"/>
            <ac:spMk id="10" creationId="{569B5971-AEA8-4051-9FEC-B1A9EF5FF6ED}"/>
          </ac:spMkLst>
        </pc:spChg>
        <pc:spChg chg="add mod">
          <ac:chgData name="Nguyen, Ngan V T" userId="2e7dd130-d492-47b2-9c30-14fe0e0286bb" providerId="ADAL" clId="{CA057363-3BE6-452B-A3E6-EDAEBBD0A674}" dt="2020-08-28T15:04:39.260" v="215" actId="164"/>
          <ac:spMkLst>
            <pc:docMk/>
            <pc:sldMk cId="437618807" sldId="274"/>
            <ac:spMk id="11" creationId="{B80E312E-89E8-4635-BAAC-318F30F5E807}"/>
          </ac:spMkLst>
        </pc:spChg>
        <pc:spChg chg="del">
          <ac:chgData name="Nguyen, Ngan V T" userId="2e7dd130-d492-47b2-9c30-14fe0e0286bb" providerId="ADAL" clId="{CA057363-3BE6-452B-A3E6-EDAEBBD0A674}" dt="2020-08-28T15:03:15.029" v="186" actId="478"/>
          <ac:spMkLst>
            <pc:docMk/>
            <pc:sldMk cId="437618807" sldId="274"/>
            <ac:spMk id="15" creationId="{CC24C880-7C0A-4552-9941-ADC3CE9E54DF}"/>
          </ac:spMkLst>
        </pc:spChg>
        <pc:spChg chg="del">
          <ac:chgData name="Nguyen, Ngan V T" userId="2e7dd130-d492-47b2-9c30-14fe0e0286bb" providerId="ADAL" clId="{CA057363-3BE6-452B-A3E6-EDAEBBD0A674}" dt="2020-08-28T15:03:15.029" v="186" actId="478"/>
          <ac:spMkLst>
            <pc:docMk/>
            <pc:sldMk cId="437618807" sldId="274"/>
            <ac:spMk id="16" creationId="{07D0EAB0-CACF-410A-BC77-1861BDFB4F28}"/>
          </ac:spMkLst>
        </pc:spChg>
        <pc:spChg chg="add mod">
          <ac:chgData name="Nguyen, Ngan V T" userId="2e7dd130-d492-47b2-9c30-14fe0e0286bb" providerId="ADAL" clId="{CA057363-3BE6-452B-A3E6-EDAEBBD0A674}" dt="2020-08-28T15:09:54.706" v="334" actId="14100"/>
          <ac:spMkLst>
            <pc:docMk/>
            <pc:sldMk cId="437618807" sldId="274"/>
            <ac:spMk id="20" creationId="{A2F6F09F-D2C3-4356-98C7-9B8F7041791A}"/>
          </ac:spMkLst>
        </pc:spChg>
        <pc:spChg chg="del mod">
          <ac:chgData name="Nguyen, Ngan V T" userId="2e7dd130-d492-47b2-9c30-14fe0e0286bb" providerId="ADAL" clId="{CA057363-3BE6-452B-A3E6-EDAEBBD0A674}" dt="2020-08-28T15:03:15.029" v="186" actId="478"/>
          <ac:spMkLst>
            <pc:docMk/>
            <pc:sldMk cId="437618807" sldId="274"/>
            <ac:spMk id="28" creationId="{8010C04C-9CEE-4B19-865D-0B420974A4B6}"/>
          </ac:spMkLst>
        </pc:spChg>
        <pc:spChg chg="mod">
          <ac:chgData name="Nguyen, Ngan V T" userId="2e7dd130-d492-47b2-9c30-14fe0e0286bb" providerId="ADAL" clId="{CA057363-3BE6-452B-A3E6-EDAEBBD0A674}" dt="2020-08-28T15:14:23.782" v="401" actId="20577"/>
          <ac:spMkLst>
            <pc:docMk/>
            <pc:sldMk cId="437618807" sldId="274"/>
            <ac:spMk id="29" creationId="{5FA21572-D121-44C6-880B-67B475E3D971}"/>
          </ac:spMkLst>
        </pc:spChg>
        <pc:grpChg chg="add mod">
          <ac:chgData name="Nguyen, Ngan V T" userId="2e7dd130-d492-47b2-9c30-14fe0e0286bb" providerId="ADAL" clId="{CA057363-3BE6-452B-A3E6-EDAEBBD0A674}" dt="2020-08-28T15:04:39.260" v="215" actId="164"/>
          <ac:grpSpMkLst>
            <pc:docMk/>
            <pc:sldMk cId="437618807" sldId="274"/>
            <ac:grpSpMk id="12" creationId="{FDBFD81F-7E9F-41EC-A0B3-ED6F8DDF2630}"/>
          </ac:grpSpMkLst>
        </pc:grpChg>
        <pc:picChg chg="add del mod ord">
          <ac:chgData name="Nguyen, Ngan V T" userId="2e7dd130-d492-47b2-9c30-14fe0e0286bb" providerId="ADAL" clId="{CA057363-3BE6-452B-A3E6-EDAEBBD0A674}" dt="2020-08-28T14:40:32.365" v="75"/>
          <ac:picMkLst>
            <pc:docMk/>
            <pc:sldMk cId="437618807" sldId="274"/>
            <ac:picMk id="2" creationId="{E29C3143-D6E7-4DE3-A63A-21F39210DA2F}"/>
          </ac:picMkLst>
        </pc:picChg>
        <pc:picChg chg="add del">
          <ac:chgData name="Nguyen, Ngan V T" userId="2e7dd130-d492-47b2-9c30-14fe0e0286bb" providerId="ADAL" clId="{CA057363-3BE6-452B-A3E6-EDAEBBD0A674}" dt="2020-08-28T15:03:15.029" v="186" actId="478"/>
          <ac:picMkLst>
            <pc:docMk/>
            <pc:sldMk cId="437618807" sldId="274"/>
            <ac:picMk id="7" creationId="{4B510517-879D-47B3-A6B6-86CCB9FC5592}"/>
          </ac:picMkLst>
        </pc:picChg>
        <pc:picChg chg="add mod ord">
          <ac:chgData name="Nguyen, Ngan V T" userId="2e7dd130-d492-47b2-9c30-14fe0e0286bb" providerId="ADAL" clId="{CA057363-3BE6-452B-A3E6-EDAEBBD0A674}" dt="2020-08-28T15:04:01.662" v="195" actId="1076"/>
          <ac:picMkLst>
            <pc:docMk/>
            <pc:sldMk cId="437618807" sldId="274"/>
            <ac:picMk id="8" creationId="{9C5E665B-04FC-4385-88CE-3657502A8B13}"/>
          </ac:picMkLst>
        </pc:picChg>
        <pc:cxnChg chg="del">
          <ac:chgData name="Nguyen, Ngan V T" userId="2e7dd130-d492-47b2-9c30-14fe0e0286bb" providerId="ADAL" clId="{CA057363-3BE6-452B-A3E6-EDAEBBD0A674}" dt="2020-08-28T15:03:15.029" v="186" actId="478"/>
          <ac:cxnSpMkLst>
            <pc:docMk/>
            <pc:sldMk cId="437618807" sldId="274"/>
            <ac:cxnSpMk id="9" creationId="{CBA0FDB1-9EBA-4812-AD64-75BF843E5055}"/>
          </ac:cxnSpMkLst>
        </pc:cxnChg>
        <pc:cxnChg chg="del">
          <ac:chgData name="Nguyen, Ngan V T" userId="2e7dd130-d492-47b2-9c30-14fe0e0286bb" providerId="ADAL" clId="{CA057363-3BE6-452B-A3E6-EDAEBBD0A674}" dt="2020-08-28T15:03:15.029" v="186" actId="478"/>
          <ac:cxnSpMkLst>
            <pc:docMk/>
            <pc:sldMk cId="437618807" sldId="274"/>
            <ac:cxnSpMk id="17" creationId="{E37C7CC8-44CF-4092-8450-EC3E76251835}"/>
          </ac:cxnSpMkLst>
        </pc:cxnChg>
        <pc:cxnChg chg="del">
          <ac:chgData name="Nguyen, Ngan V T" userId="2e7dd130-d492-47b2-9c30-14fe0e0286bb" providerId="ADAL" clId="{CA057363-3BE6-452B-A3E6-EDAEBBD0A674}" dt="2020-08-28T15:03:15.029" v="186" actId="478"/>
          <ac:cxnSpMkLst>
            <pc:docMk/>
            <pc:sldMk cId="437618807" sldId="274"/>
            <ac:cxnSpMk id="21" creationId="{52D503D9-B130-46C5-962E-404BAFE7C6DA}"/>
          </ac:cxnSpMkLst>
        </pc:cxnChg>
      </pc:sldChg>
      <pc:sldChg chg="del">
        <pc:chgData name="Nguyen, Ngan V T" userId="2e7dd130-d492-47b2-9c30-14fe0e0286bb" providerId="ADAL" clId="{CA057363-3BE6-452B-A3E6-EDAEBBD0A674}" dt="2020-08-28T14:41:02.599" v="83" actId="2696"/>
        <pc:sldMkLst>
          <pc:docMk/>
          <pc:sldMk cId="2705395304" sldId="278"/>
        </pc:sldMkLst>
      </pc:sldChg>
      <pc:sldChg chg="del">
        <pc:chgData name="Nguyen, Ngan V T" userId="2e7dd130-d492-47b2-9c30-14fe0e0286bb" providerId="ADAL" clId="{CA057363-3BE6-452B-A3E6-EDAEBBD0A674}" dt="2020-08-28T15:15:12.313" v="405" actId="2696"/>
        <pc:sldMkLst>
          <pc:docMk/>
          <pc:sldMk cId="651873917" sldId="282"/>
        </pc:sldMkLst>
      </pc:sldChg>
      <pc:sldChg chg="del">
        <pc:chgData name="Nguyen, Ngan V T" userId="2e7dd130-d492-47b2-9c30-14fe0e0286bb" providerId="ADAL" clId="{CA057363-3BE6-452B-A3E6-EDAEBBD0A674}" dt="2020-08-28T15:15:12.321" v="408" actId="2696"/>
        <pc:sldMkLst>
          <pc:docMk/>
          <pc:sldMk cId="3161595664" sldId="283"/>
        </pc:sldMkLst>
      </pc:sldChg>
      <pc:sldChg chg="del">
        <pc:chgData name="Nguyen, Ngan V T" userId="2e7dd130-d492-47b2-9c30-14fe0e0286bb" providerId="ADAL" clId="{CA057363-3BE6-452B-A3E6-EDAEBBD0A674}" dt="2020-08-28T15:15:12.315" v="406" actId="2696"/>
        <pc:sldMkLst>
          <pc:docMk/>
          <pc:sldMk cId="471091879" sldId="284"/>
        </pc:sldMkLst>
      </pc:sldChg>
      <pc:sldChg chg="del">
        <pc:chgData name="Nguyen, Ngan V T" userId="2e7dd130-d492-47b2-9c30-14fe0e0286bb" providerId="ADAL" clId="{CA057363-3BE6-452B-A3E6-EDAEBBD0A674}" dt="2020-08-28T15:15:12.324" v="409" actId="2696"/>
        <pc:sldMkLst>
          <pc:docMk/>
          <pc:sldMk cId="735384645" sldId="285"/>
        </pc:sldMkLst>
      </pc:sldChg>
      <pc:sldChg chg="del">
        <pc:chgData name="Nguyen, Ngan V T" userId="2e7dd130-d492-47b2-9c30-14fe0e0286bb" providerId="ADAL" clId="{CA057363-3BE6-452B-A3E6-EDAEBBD0A674}" dt="2020-08-28T15:15:12.337" v="410" actId="2696"/>
        <pc:sldMkLst>
          <pc:docMk/>
          <pc:sldMk cId="1196795494" sldId="286"/>
        </pc:sldMkLst>
      </pc:sldChg>
      <pc:sldChg chg="addSp delSp modSp add">
        <pc:chgData name="Nguyen, Ngan V T" userId="2e7dd130-d492-47b2-9c30-14fe0e0286bb" providerId="ADAL" clId="{CA057363-3BE6-452B-A3E6-EDAEBBD0A674}" dt="2020-08-28T14:35:26.162" v="60" actId="1076"/>
        <pc:sldMkLst>
          <pc:docMk/>
          <pc:sldMk cId="2424745642" sldId="287"/>
        </pc:sldMkLst>
        <pc:spChg chg="mod">
          <ac:chgData name="Nguyen, Ngan V T" userId="2e7dd130-d492-47b2-9c30-14fe0e0286bb" providerId="ADAL" clId="{CA057363-3BE6-452B-A3E6-EDAEBBD0A674}" dt="2020-08-28T14:25:36.687" v="54" actId="20577"/>
          <ac:spMkLst>
            <pc:docMk/>
            <pc:sldMk cId="2424745642" sldId="287"/>
            <ac:spMk id="24" creationId="{48F5608D-7CFA-4E69-AB96-E995E9B8E568}"/>
          </ac:spMkLst>
        </pc:spChg>
        <pc:picChg chg="add mod ord">
          <ac:chgData name="Nguyen, Ngan V T" userId="2e7dd130-d492-47b2-9c30-14fe0e0286bb" providerId="ADAL" clId="{CA057363-3BE6-452B-A3E6-EDAEBBD0A674}" dt="2020-08-28T14:35:26.162" v="60" actId="1076"/>
          <ac:picMkLst>
            <pc:docMk/>
            <pc:sldMk cId="2424745642" sldId="287"/>
            <ac:picMk id="2" creationId="{105FE195-AA5F-48EA-A5AC-8A2606128AA6}"/>
          </ac:picMkLst>
        </pc:picChg>
        <pc:picChg chg="del">
          <ac:chgData name="Nguyen, Ngan V T" userId="2e7dd130-d492-47b2-9c30-14fe0e0286bb" providerId="ADAL" clId="{CA057363-3BE6-452B-A3E6-EDAEBBD0A674}" dt="2020-08-28T14:35:12.675" v="55" actId="478"/>
          <ac:picMkLst>
            <pc:docMk/>
            <pc:sldMk cId="2424745642" sldId="287"/>
            <ac:picMk id="5" creationId="{1F44002F-3832-41DE-9920-2C6EFF82A92F}"/>
          </ac:picMkLst>
        </pc:picChg>
      </pc:sldChg>
      <pc:sldChg chg="addSp delSp modSp add delAnim modAnim">
        <pc:chgData name="Nguyen, Ngan V T" userId="2e7dd130-d492-47b2-9c30-14fe0e0286bb" providerId="ADAL" clId="{CA057363-3BE6-452B-A3E6-EDAEBBD0A674}" dt="2020-08-28T15:02:56.413" v="184" actId="20577"/>
        <pc:sldMkLst>
          <pc:docMk/>
          <pc:sldMk cId="1418563057" sldId="288"/>
        </pc:sldMkLst>
        <pc:spChg chg="del">
          <ac:chgData name="Nguyen, Ngan V T" userId="2e7dd130-d492-47b2-9c30-14fe0e0286bb" providerId="ADAL" clId="{CA057363-3BE6-452B-A3E6-EDAEBBD0A674}" dt="2020-08-28T14:41:38.090" v="90" actId="478"/>
          <ac:spMkLst>
            <pc:docMk/>
            <pc:sldMk cId="1418563057" sldId="288"/>
            <ac:spMk id="3" creationId="{C6441799-3A25-4FDB-857E-B8B833DF1575}"/>
          </ac:spMkLst>
        </pc:spChg>
        <pc:spChg chg="mod">
          <ac:chgData name="Nguyen, Ngan V T" userId="2e7dd130-d492-47b2-9c30-14fe0e0286bb" providerId="ADAL" clId="{CA057363-3BE6-452B-A3E6-EDAEBBD0A674}" dt="2020-08-28T14:42:21.860" v="102" actId="1076"/>
          <ac:spMkLst>
            <pc:docMk/>
            <pc:sldMk cId="1418563057" sldId="288"/>
            <ac:spMk id="5" creationId="{8799855B-242E-4746-A351-1015953CDF21}"/>
          </ac:spMkLst>
        </pc:spChg>
        <pc:spChg chg="mod">
          <ac:chgData name="Nguyen, Ngan V T" userId="2e7dd130-d492-47b2-9c30-14fe0e0286bb" providerId="ADAL" clId="{CA057363-3BE6-452B-A3E6-EDAEBBD0A674}" dt="2020-08-28T14:41:45.677" v="91" actId="1076"/>
          <ac:spMkLst>
            <pc:docMk/>
            <pc:sldMk cId="1418563057" sldId="288"/>
            <ac:spMk id="15" creationId="{CC24C880-7C0A-4552-9941-ADC3CE9E54DF}"/>
          </ac:spMkLst>
        </pc:spChg>
        <pc:spChg chg="mod">
          <ac:chgData name="Nguyen, Ngan V T" userId="2e7dd130-d492-47b2-9c30-14fe0e0286bb" providerId="ADAL" clId="{CA057363-3BE6-452B-A3E6-EDAEBBD0A674}" dt="2020-08-28T14:42:11.576" v="101" actId="1038"/>
          <ac:spMkLst>
            <pc:docMk/>
            <pc:sldMk cId="1418563057" sldId="288"/>
            <ac:spMk id="16" creationId="{07D0EAB0-CACF-410A-BC77-1861BDFB4F28}"/>
          </ac:spMkLst>
        </pc:spChg>
        <pc:spChg chg="mod">
          <ac:chgData name="Nguyen, Ngan V T" userId="2e7dd130-d492-47b2-9c30-14fe0e0286bb" providerId="ADAL" clId="{CA057363-3BE6-452B-A3E6-EDAEBBD0A674}" dt="2020-08-28T15:02:56.413" v="184" actId="20577"/>
          <ac:spMkLst>
            <pc:docMk/>
            <pc:sldMk cId="1418563057" sldId="288"/>
            <ac:spMk id="28" creationId="{8010C04C-9CEE-4B19-865D-0B420974A4B6}"/>
          </ac:spMkLst>
        </pc:spChg>
        <pc:picChg chg="add mod ord">
          <ac:chgData name="Nguyen, Ngan V T" userId="2e7dd130-d492-47b2-9c30-14fe0e0286bb" providerId="ADAL" clId="{CA057363-3BE6-452B-A3E6-EDAEBBD0A674}" dt="2020-08-28T14:40:50.625" v="82" actId="1076"/>
          <ac:picMkLst>
            <pc:docMk/>
            <pc:sldMk cId="1418563057" sldId="288"/>
            <ac:picMk id="2" creationId="{24006F95-E3D7-42F5-8EED-3F661AAD8A29}"/>
          </ac:picMkLst>
        </pc:picChg>
        <pc:picChg chg="del">
          <ac:chgData name="Nguyen, Ngan V T" userId="2e7dd130-d492-47b2-9c30-14fe0e0286bb" providerId="ADAL" clId="{CA057363-3BE6-452B-A3E6-EDAEBBD0A674}" dt="2020-08-28T14:40:38.929" v="78" actId="478"/>
          <ac:picMkLst>
            <pc:docMk/>
            <pc:sldMk cId="1418563057" sldId="288"/>
            <ac:picMk id="7" creationId="{4B510517-879D-47B3-A6B6-86CCB9FC5592}"/>
          </ac:picMkLst>
        </pc:picChg>
        <pc:picChg chg="add mod">
          <ac:chgData name="Nguyen, Ngan V T" userId="2e7dd130-d492-47b2-9c30-14fe0e0286bb" providerId="ADAL" clId="{CA057363-3BE6-452B-A3E6-EDAEBBD0A674}" dt="2020-08-28T14:43:16.304" v="104" actId="1076"/>
          <ac:picMkLst>
            <pc:docMk/>
            <pc:sldMk cId="1418563057" sldId="288"/>
            <ac:picMk id="8" creationId="{D687B255-2269-4222-9A24-8D2887909C68}"/>
          </ac:picMkLst>
        </pc:picChg>
        <pc:picChg chg="add mod">
          <ac:chgData name="Nguyen, Ngan V T" userId="2e7dd130-d492-47b2-9c30-14fe0e0286bb" providerId="ADAL" clId="{CA057363-3BE6-452B-A3E6-EDAEBBD0A674}" dt="2020-08-28T14:43:41.119" v="106" actId="1076"/>
          <ac:picMkLst>
            <pc:docMk/>
            <pc:sldMk cId="1418563057" sldId="288"/>
            <ac:picMk id="10" creationId="{14E46E54-A00A-4FBD-8910-7A903E676D37}"/>
          </ac:picMkLst>
        </pc:picChg>
        <pc:cxnChg chg="mod">
          <ac:chgData name="Nguyen, Ngan V T" userId="2e7dd130-d492-47b2-9c30-14fe0e0286bb" providerId="ADAL" clId="{CA057363-3BE6-452B-A3E6-EDAEBBD0A674}" dt="2020-08-28T14:41:45.677" v="91" actId="1076"/>
          <ac:cxnSpMkLst>
            <pc:docMk/>
            <pc:sldMk cId="1418563057" sldId="288"/>
            <ac:cxnSpMk id="9" creationId="{CBA0FDB1-9EBA-4812-AD64-75BF843E5055}"/>
          </ac:cxnSpMkLst>
        </pc:cxnChg>
        <pc:cxnChg chg="mod">
          <ac:chgData name="Nguyen, Ngan V T" userId="2e7dd130-d492-47b2-9c30-14fe0e0286bb" providerId="ADAL" clId="{CA057363-3BE6-452B-A3E6-EDAEBBD0A674}" dt="2020-08-28T14:42:11.576" v="101" actId="1038"/>
          <ac:cxnSpMkLst>
            <pc:docMk/>
            <pc:sldMk cId="1418563057" sldId="288"/>
            <ac:cxnSpMk id="17" creationId="{E37C7CC8-44CF-4092-8450-EC3E76251835}"/>
          </ac:cxnSpMkLst>
        </pc:cxnChg>
        <pc:cxnChg chg="mod">
          <ac:chgData name="Nguyen, Ngan V T" userId="2e7dd130-d492-47b2-9c30-14fe0e0286bb" providerId="ADAL" clId="{CA057363-3BE6-452B-A3E6-EDAEBBD0A674}" dt="2020-08-28T14:42:21.860" v="102" actId="1076"/>
          <ac:cxnSpMkLst>
            <pc:docMk/>
            <pc:sldMk cId="1418563057" sldId="288"/>
            <ac:cxnSpMk id="21" creationId="{52D503D9-B130-46C5-962E-404BAFE7C6DA}"/>
          </ac:cxnSpMkLst>
        </pc:cxnChg>
      </pc:sldChg>
      <pc:sldChg chg="addSp delSp modSp add modTransition delAnim modAnim">
        <pc:chgData name="Nguyen, Ngan V T" userId="2e7dd130-d492-47b2-9c30-14fe0e0286bb" providerId="ADAL" clId="{CA057363-3BE6-452B-A3E6-EDAEBBD0A674}" dt="2020-08-28T15:02:50.753" v="182" actId="20577"/>
        <pc:sldMkLst>
          <pc:docMk/>
          <pc:sldMk cId="3380612235" sldId="289"/>
        </pc:sldMkLst>
        <pc:spChg chg="mod">
          <ac:chgData name="Nguyen, Ngan V T" userId="2e7dd130-d492-47b2-9c30-14fe0e0286bb" providerId="ADAL" clId="{CA057363-3BE6-452B-A3E6-EDAEBBD0A674}" dt="2020-08-28T15:02:50.753" v="182" actId="20577"/>
          <ac:spMkLst>
            <pc:docMk/>
            <pc:sldMk cId="3380612235" sldId="289"/>
            <ac:spMk id="28" creationId="{8010C04C-9CEE-4B19-865D-0B420974A4B6}"/>
          </ac:spMkLst>
        </pc:spChg>
        <pc:picChg chg="del">
          <ac:chgData name="Nguyen, Ngan V T" userId="2e7dd130-d492-47b2-9c30-14fe0e0286bb" providerId="ADAL" clId="{CA057363-3BE6-452B-A3E6-EDAEBBD0A674}" dt="2020-08-28T14:45:03.416" v="114" actId="478"/>
          <ac:picMkLst>
            <pc:docMk/>
            <pc:sldMk cId="3380612235" sldId="289"/>
            <ac:picMk id="2" creationId="{24006F95-E3D7-42F5-8EED-3F661AAD8A29}"/>
          </ac:picMkLst>
        </pc:picChg>
        <pc:picChg chg="add mod ord">
          <ac:chgData name="Nguyen, Ngan V T" userId="2e7dd130-d492-47b2-9c30-14fe0e0286bb" providerId="ADAL" clId="{CA057363-3BE6-452B-A3E6-EDAEBBD0A674}" dt="2020-08-28T14:45:16.225" v="129" actId="1038"/>
          <ac:picMkLst>
            <pc:docMk/>
            <pc:sldMk cId="3380612235" sldId="289"/>
            <ac:picMk id="3" creationId="{E3B66A72-DBB6-4A7C-B232-8EB93100241F}"/>
          </ac:picMkLst>
        </pc:picChg>
        <pc:picChg chg="add mod">
          <ac:chgData name="Nguyen, Ngan V T" userId="2e7dd130-d492-47b2-9c30-14fe0e0286bb" providerId="ADAL" clId="{CA057363-3BE6-452B-A3E6-EDAEBBD0A674}" dt="2020-08-28T14:46:22.385" v="134" actId="1076"/>
          <ac:picMkLst>
            <pc:docMk/>
            <pc:sldMk cId="3380612235" sldId="289"/>
            <ac:picMk id="7" creationId="{B4ACDF7E-192A-42A8-9391-4FEB54F81FBA}"/>
          </ac:picMkLst>
        </pc:picChg>
        <pc:picChg chg="del">
          <ac:chgData name="Nguyen, Ngan V T" userId="2e7dd130-d492-47b2-9c30-14fe0e0286bb" providerId="ADAL" clId="{CA057363-3BE6-452B-A3E6-EDAEBBD0A674}" dt="2020-08-28T14:43:54.630" v="109" actId="478"/>
          <ac:picMkLst>
            <pc:docMk/>
            <pc:sldMk cId="3380612235" sldId="289"/>
            <ac:picMk id="8" creationId="{D687B255-2269-4222-9A24-8D2887909C68}"/>
          </ac:picMkLst>
        </pc:picChg>
        <pc:picChg chg="del">
          <ac:chgData name="Nguyen, Ngan V T" userId="2e7dd130-d492-47b2-9c30-14fe0e0286bb" providerId="ADAL" clId="{CA057363-3BE6-452B-A3E6-EDAEBBD0A674}" dt="2020-08-28T14:43:54.630" v="109" actId="478"/>
          <ac:picMkLst>
            <pc:docMk/>
            <pc:sldMk cId="3380612235" sldId="289"/>
            <ac:picMk id="10" creationId="{14E46E54-A00A-4FBD-8910-7A903E676D37}"/>
          </ac:picMkLst>
        </pc:picChg>
        <pc:picChg chg="add mod">
          <ac:chgData name="Nguyen, Ngan V T" userId="2e7dd130-d492-47b2-9c30-14fe0e0286bb" providerId="ADAL" clId="{CA057363-3BE6-452B-A3E6-EDAEBBD0A674}" dt="2020-08-28T14:46:48.569" v="136" actId="1076"/>
          <ac:picMkLst>
            <pc:docMk/>
            <pc:sldMk cId="3380612235" sldId="289"/>
            <ac:picMk id="11" creationId="{0F85C36F-D227-4CA5-8B13-D72675351937}"/>
          </ac:picMkLst>
        </pc:picChg>
      </pc:sldChg>
      <pc:sldChg chg="addSp delSp modSp add modAnim">
        <pc:chgData name="Nguyen, Ngan V T" userId="2e7dd130-d492-47b2-9c30-14fe0e0286bb" providerId="ADAL" clId="{CA057363-3BE6-452B-A3E6-EDAEBBD0A674}" dt="2020-08-28T15:02:44.490" v="180" actId="20577"/>
        <pc:sldMkLst>
          <pc:docMk/>
          <pc:sldMk cId="2202502805" sldId="290"/>
        </pc:sldMkLst>
        <pc:spChg chg="mod">
          <ac:chgData name="Nguyen, Ngan V T" userId="2e7dd130-d492-47b2-9c30-14fe0e0286bb" providerId="ADAL" clId="{CA057363-3BE6-452B-A3E6-EDAEBBD0A674}" dt="2020-08-28T15:02:44.490" v="180" actId="20577"/>
          <ac:spMkLst>
            <pc:docMk/>
            <pc:sldMk cId="2202502805" sldId="290"/>
            <ac:spMk id="28" creationId="{8010C04C-9CEE-4B19-865D-0B420974A4B6}"/>
          </ac:spMkLst>
        </pc:spChg>
        <pc:picChg chg="add mod ord">
          <ac:chgData name="Nguyen, Ngan V T" userId="2e7dd130-d492-47b2-9c30-14fe0e0286bb" providerId="ADAL" clId="{CA057363-3BE6-452B-A3E6-EDAEBBD0A674}" dt="2020-08-28T14:48:45.255" v="150" actId="1037"/>
          <ac:picMkLst>
            <pc:docMk/>
            <pc:sldMk cId="2202502805" sldId="290"/>
            <ac:picMk id="2" creationId="{27650934-8D14-4376-966A-358506618E0F}"/>
          </ac:picMkLst>
        </pc:picChg>
        <pc:picChg chg="del mod">
          <ac:chgData name="Nguyen, Ngan V T" userId="2e7dd130-d492-47b2-9c30-14fe0e0286bb" providerId="ADAL" clId="{CA057363-3BE6-452B-A3E6-EDAEBBD0A674}" dt="2020-08-28T14:48:41.513" v="145" actId="478"/>
          <ac:picMkLst>
            <pc:docMk/>
            <pc:sldMk cId="2202502805" sldId="290"/>
            <ac:picMk id="3" creationId="{E3B66A72-DBB6-4A7C-B232-8EB93100241F}"/>
          </ac:picMkLst>
        </pc:picChg>
        <pc:picChg chg="del">
          <ac:chgData name="Nguyen, Ngan V T" userId="2e7dd130-d492-47b2-9c30-14fe0e0286bb" providerId="ADAL" clId="{CA057363-3BE6-452B-A3E6-EDAEBBD0A674}" dt="2020-08-28T14:47:57.785" v="139" actId="478"/>
          <ac:picMkLst>
            <pc:docMk/>
            <pc:sldMk cId="2202502805" sldId="290"/>
            <ac:picMk id="7" creationId="{B4ACDF7E-192A-42A8-9391-4FEB54F81FBA}"/>
          </ac:picMkLst>
        </pc:picChg>
        <pc:picChg chg="add mod">
          <ac:chgData name="Nguyen, Ngan V T" userId="2e7dd130-d492-47b2-9c30-14fe0e0286bb" providerId="ADAL" clId="{CA057363-3BE6-452B-A3E6-EDAEBBD0A674}" dt="2020-08-28T14:49:44.876" v="152" actId="1076"/>
          <ac:picMkLst>
            <pc:docMk/>
            <pc:sldMk cId="2202502805" sldId="290"/>
            <ac:picMk id="8" creationId="{922CF416-B191-49E9-9F5A-CDDD89B925E7}"/>
          </ac:picMkLst>
        </pc:picChg>
        <pc:picChg chg="add mod">
          <ac:chgData name="Nguyen, Ngan V T" userId="2e7dd130-d492-47b2-9c30-14fe0e0286bb" providerId="ADAL" clId="{CA057363-3BE6-452B-A3E6-EDAEBBD0A674}" dt="2020-08-28T14:49:48.238" v="154" actId="1076"/>
          <ac:picMkLst>
            <pc:docMk/>
            <pc:sldMk cId="2202502805" sldId="290"/>
            <ac:picMk id="10" creationId="{58361A5C-038E-4717-884B-C7D276C08ED2}"/>
          </ac:picMkLst>
        </pc:picChg>
        <pc:picChg chg="del">
          <ac:chgData name="Nguyen, Ngan V T" userId="2e7dd130-d492-47b2-9c30-14fe0e0286bb" providerId="ADAL" clId="{CA057363-3BE6-452B-A3E6-EDAEBBD0A674}" dt="2020-08-28T14:47:56.272" v="138" actId="478"/>
          <ac:picMkLst>
            <pc:docMk/>
            <pc:sldMk cId="2202502805" sldId="290"/>
            <ac:picMk id="11" creationId="{0F85C36F-D227-4CA5-8B13-D72675351937}"/>
          </ac:picMkLst>
        </pc:picChg>
      </pc:sldChg>
      <pc:sldChg chg="add">
        <pc:chgData name="Nguyen, Ngan V T" userId="2e7dd130-d492-47b2-9c30-14fe0e0286bb" providerId="ADAL" clId="{CA057363-3BE6-452B-A3E6-EDAEBBD0A674}" dt="2020-08-28T15:03:09.441" v="185"/>
        <pc:sldMkLst>
          <pc:docMk/>
          <pc:sldMk cId="2566618816" sldId="291"/>
        </pc:sldMkLst>
      </pc:sldChg>
      <pc:sldChg chg="addSp delSp modSp add modAnim">
        <pc:chgData name="Nguyen, Ngan V T" userId="2e7dd130-d492-47b2-9c30-14fe0e0286bb" providerId="ADAL" clId="{CA057363-3BE6-452B-A3E6-EDAEBBD0A674}" dt="2020-08-28T15:14:48.164" v="402"/>
        <pc:sldMkLst>
          <pc:docMk/>
          <pc:sldMk cId="2739888065" sldId="292"/>
        </pc:sldMkLst>
        <pc:spChg chg="add">
          <ac:chgData name="Nguyen, Ngan V T" userId="2e7dd130-d492-47b2-9c30-14fe0e0286bb" providerId="ADAL" clId="{CA057363-3BE6-452B-A3E6-EDAEBBD0A674}" dt="2020-08-28T15:09:58.544" v="335"/>
          <ac:spMkLst>
            <pc:docMk/>
            <pc:sldMk cId="2739888065" sldId="292"/>
            <ac:spMk id="13" creationId="{652D71F2-4686-4415-8DAC-D98C986FD315}"/>
          </ac:spMkLst>
        </pc:spChg>
        <pc:spChg chg="mod">
          <ac:chgData name="Nguyen, Ngan V T" userId="2e7dd130-d492-47b2-9c30-14fe0e0286bb" providerId="ADAL" clId="{CA057363-3BE6-452B-A3E6-EDAEBBD0A674}" dt="2020-08-28T15:14:48.164" v="402"/>
          <ac:spMkLst>
            <pc:docMk/>
            <pc:sldMk cId="2739888065" sldId="292"/>
            <ac:spMk id="29" creationId="{5FA21572-D121-44C6-880B-67B475E3D971}"/>
          </ac:spMkLst>
        </pc:spChg>
        <pc:grpChg chg="del">
          <ac:chgData name="Nguyen, Ngan V T" userId="2e7dd130-d492-47b2-9c30-14fe0e0286bb" providerId="ADAL" clId="{CA057363-3BE6-452B-A3E6-EDAEBBD0A674}" dt="2020-08-28T15:05:55.139" v="226" actId="478"/>
          <ac:grpSpMkLst>
            <pc:docMk/>
            <pc:sldMk cId="2739888065" sldId="292"/>
            <ac:grpSpMk id="12" creationId="{FDBFD81F-7E9F-41EC-A0B3-ED6F8DDF2630}"/>
          </ac:grpSpMkLst>
        </pc:grpChg>
        <pc:picChg chg="add mod ord">
          <ac:chgData name="Nguyen, Ngan V T" userId="2e7dd130-d492-47b2-9c30-14fe0e0286bb" providerId="ADAL" clId="{CA057363-3BE6-452B-A3E6-EDAEBBD0A674}" dt="2020-08-28T15:05:51.689" v="225" actId="1076"/>
          <ac:picMkLst>
            <pc:docMk/>
            <pc:sldMk cId="2739888065" sldId="292"/>
            <ac:picMk id="2" creationId="{3AADFC7F-858C-4B70-BB69-4208338F05DF}"/>
          </ac:picMkLst>
        </pc:picChg>
        <pc:picChg chg="del">
          <ac:chgData name="Nguyen, Ngan V T" userId="2e7dd130-d492-47b2-9c30-14fe0e0286bb" providerId="ADAL" clId="{CA057363-3BE6-452B-A3E6-EDAEBBD0A674}" dt="2020-08-28T15:05:35.484" v="219" actId="478"/>
          <ac:picMkLst>
            <pc:docMk/>
            <pc:sldMk cId="2739888065" sldId="292"/>
            <ac:picMk id="8" creationId="{9C5E665B-04FC-4385-88CE-3657502A8B13}"/>
          </ac:picMkLst>
        </pc:picChg>
      </pc:sldChg>
      <pc:sldChg chg="addSp delSp modSp add modTransition">
        <pc:chgData name="Nguyen, Ngan V T" userId="2e7dd130-d492-47b2-9c30-14fe0e0286bb" providerId="ADAL" clId="{CA057363-3BE6-452B-A3E6-EDAEBBD0A674}" dt="2020-08-28T15:25:15.571" v="413" actId="20577"/>
        <pc:sldMkLst>
          <pc:docMk/>
          <pc:sldMk cId="3019989086" sldId="293"/>
        </pc:sldMkLst>
        <pc:spChg chg="add mod">
          <ac:chgData name="Nguyen, Ngan V T" userId="2e7dd130-d492-47b2-9c30-14fe0e0286bb" providerId="ADAL" clId="{CA057363-3BE6-452B-A3E6-EDAEBBD0A674}" dt="2020-08-28T15:25:15.571" v="413" actId="20577"/>
          <ac:spMkLst>
            <pc:docMk/>
            <pc:sldMk cId="3019989086" sldId="293"/>
            <ac:spMk id="8" creationId="{EA6295BE-BC2B-48B6-A6C9-A45B479E718C}"/>
          </ac:spMkLst>
        </pc:spChg>
        <pc:spChg chg="mod">
          <ac:chgData name="Nguyen, Ngan V T" userId="2e7dd130-d492-47b2-9c30-14fe0e0286bb" providerId="ADAL" clId="{CA057363-3BE6-452B-A3E6-EDAEBBD0A674}" dt="2020-08-28T15:14:51.084" v="403"/>
          <ac:spMkLst>
            <pc:docMk/>
            <pc:sldMk cId="3019989086" sldId="293"/>
            <ac:spMk id="29" creationId="{5FA21572-D121-44C6-880B-67B475E3D971}"/>
          </ac:spMkLst>
        </pc:spChg>
        <pc:picChg chg="del">
          <ac:chgData name="Nguyen, Ngan V T" userId="2e7dd130-d492-47b2-9c30-14fe0e0286bb" providerId="ADAL" clId="{CA057363-3BE6-452B-A3E6-EDAEBBD0A674}" dt="2020-08-28T15:08:43.511" v="323" actId="478"/>
          <ac:picMkLst>
            <pc:docMk/>
            <pc:sldMk cId="3019989086" sldId="293"/>
            <ac:picMk id="2" creationId="{3AADFC7F-858C-4B70-BB69-4208338F05DF}"/>
          </ac:picMkLst>
        </pc:picChg>
        <pc:picChg chg="add mod ord">
          <ac:chgData name="Nguyen, Ngan V T" userId="2e7dd130-d492-47b2-9c30-14fe0e0286bb" providerId="ADAL" clId="{CA057363-3BE6-452B-A3E6-EDAEBBD0A674}" dt="2020-08-28T15:08:40.762" v="322" actId="167"/>
          <ac:picMkLst>
            <pc:docMk/>
            <pc:sldMk cId="3019989086" sldId="293"/>
            <ac:picMk id="3" creationId="{0F388F4B-F965-41F4-A2F6-5AD6B61CAB9B}"/>
          </ac:picMkLst>
        </pc:picChg>
      </pc:sldChg>
      <pc:sldChg chg="addSp delSp modSp add modTransition">
        <pc:chgData name="Nguyen, Ngan V T" userId="2e7dd130-d492-47b2-9c30-14fe0e0286bb" providerId="ADAL" clId="{CA057363-3BE6-452B-A3E6-EDAEBBD0A674}" dt="2020-08-28T15:15:00.319" v="404"/>
        <pc:sldMkLst>
          <pc:docMk/>
          <pc:sldMk cId="2953211520" sldId="294"/>
        </pc:sldMkLst>
        <pc:spChg chg="mod">
          <ac:chgData name="Nguyen, Ngan V T" userId="2e7dd130-d492-47b2-9c30-14fe0e0286bb" providerId="ADAL" clId="{CA057363-3BE6-452B-A3E6-EDAEBBD0A674}" dt="2020-08-28T15:13:51.243" v="383" actId="20577"/>
          <ac:spMkLst>
            <pc:docMk/>
            <pc:sldMk cId="2953211520" sldId="294"/>
            <ac:spMk id="8" creationId="{EA6295BE-BC2B-48B6-A6C9-A45B479E718C}"/>
          </ac:spMkLst>
        </pc:spChg>
        <pc:spChg chg="mod">
          <ac:chgData name="Nguyen, Ngan V T" userId="2e7dd130-d492-47b2-9c30-14fe0e0286bb" providerId="ADAL" clId="{CA057363-3BE6-452B-A3E6-EDAEBBD0A674}" dt="2020-08-28T15:15:00.319" v="404"/>
          <ac:spMkLst>
            <pc:docMk/>
            <pc:sldMk cId="2953211520" sldId="294"/>
            <ac:spMk id="29" creationId="{5FA21572-D121-44C6-880B-67B475E3D971}"/>
          </ac:spMkLst>
        </pc:spChg>
        <pc:picChg chg="add mod ord">
          <ac:chgData name="Nguyen, Ngan V T" userId="2e7dd130-d492-47b2-9c30-14fe0e0286bb" providerId="ADAL" clId="{CA057363-3BE6-452B-A3E6-EDAEBBD0A674}" dt="2020-08-28T15:13:06.743" v="365" actId="167"/>
          <ac:picMkLst>
            <pc:docMk/>
            <pc:sldMk cId="2953211520" sldId="294"/>
            <ac:picMk id="2" creationId="{5C7D10A5-0086-41DC-8E6D-CFBF586C4790}"/>
          </ac:picMkLst>
        </pc:picChg>
        <pc:picChg chg="del">
          <ac:chgData name="Nguyen, Ngan V T" userId="2e7dd130-d492-47b2-9c30-14fe0e0286bb" providerId="ADAL" clId="{CA057363-3BE6-452B-A3E6-EDAEBBD0A674}" dt="2020-08-28T15:13:08.843" v="366" actId="478"/>
          <ac:picMkLst>
            <pc:docMk/>
            <pc:sldMk cId="2953211520" sldId="294"/>
            <ac:picMk id="3" creationId="{0F388F4B-F965-41F4-A2F6-5AD6B61CAB9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jobviewer/index.html?mode=realTime" TargetMode="External"/><Relationship Id="rId2" Type="http://schemas.openxmlformats.org/officeDocument/2006/relationships/hyperlink" Target="https://idatavisualizationlab.github.io/HPCC/jobviewer/index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41E3AF-C5A8-4707-8BC7-3EF4A81C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4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1122363"/>
            <a:ext cx="8202595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Job monitoring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1387" y="3602038"/>
            <a:ext cx="9144000" cy="1655762"/>
          </a:xfrm>
        </p:spPr>
        <p:txBody>
          <a:bodyPr/>
          <a:lstStyle/>
          <a:p>
            <a:r>
              <a:rPr lang="en-US" dirty="0"/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8/28/2020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88F4B-F965-41F4-A2F6-5AD6B61CAB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0646" y="1298293"/>
            <a:ext cx="10844543" cy="560130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10200429" y="862887"/>
            <a:ext cx="1991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Job characteristic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295BE-BC2B-48B6-A6C9-A45B479E718C}"/>
              </a:ext>
            </a:extLst>
          </p:cNvPr>
          <p:cNvSpPr txBox="1"/>
          <p:nvPr/>
        </p:nvSpPr>
        <p:spPr>
          <a:xfrm>
            <a:off x="-7444" y="1757926"/>
            <a:ext cx="367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August 19, </a:t>
            </a:r>
            <a:r>
              <a:rPr lang="en-US" dirty="0"/>
              <a:t>2020 8:00:00 PM</a:t>
            </a:r>
          </a:p>
        </p:txBody>
      </p:sp>
    </p:spTree>
    <p:extLst>
      <p:ext uri="{BB962C8B-B14F-4D97-AF65-F5344CB8AC3E}">
        <p14:creationId xmlns:p14="http://schemas.microsoft.com/office/powerpoint/2010/main" val="3019989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7D10A5-0086-41DC-8E6D-CFBF586C47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8587" y="1308560"/>
            <a:ext cx="10946266" cy="560130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10200429" y="862887"/>
            <a:ext cx="1991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Job characteristic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295BE-BC2B-48B6-A6C9-A45B479E718C}"/>
              </a:ext>
            </a:extLst>
          </p:cNvPr>
          <p:cNvSpPr txBox="1"/>
          <p:nvPr/>
        </p:nvSpPr>
        <p:spPr>
          <a:xfrm>
            <a:off x="-7444" y="1757926"/>
            <a:ext cx="367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28, 2020 10:08:58 AM</a:t>
            </a:r>
          </a:p>
        </p:txBody>
      </p:sp>
    </p:spTree>
    <p:extLst>
      <p:ext uri="{BB962C8B-B14F-4D97-AF65-F5344CB8AC3E}">
        <p14:creationId xmlns:p14="http://schemas.microsoft.com/office/powerpoint/2010/main" val="295321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B510517-879D-47B3-A6B6-86CCB9FC5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89" y="1392583"/>
            <a:ext cx="10025326" cy="52862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441799-3A25-4FDB-857E-B8B833DF1575}"/>
              </a:ext>
            </a:extLst>
          </p:cNvPr>
          <p:cNvSpPr/>
          <p:nvPr/>
        </p:nvSpPr>
        <p:spPr>
          <a:xfrm>
            <a:off x="8924399" y="2262984"/>
            <a:ext cx="2351315" cy="20973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9855B-242E-4746-A351-1015953CDF21}"/>
              </a:ext>
            </a:extLst>
          </p:cNvPr>
          <p:cNvSpPr txBox="1"/>
          <p:nvPr/>
        </p:nvSpPr>
        <p:spPr>
          <a:xfrm flipH="1">
            <a:off x="451279" y="2291462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C880-7C0A-4552-9941-ADC3CE9E54DF}"/>
              </a:ext>
            </a:extLst>
          </p:cNvPr>
          <p:cNvSpPr txBox="1"/>
          <p:nvPr/>
        </p:nvSpPr>
        <p:spPr>
          <a:xfrm flipH="1">
            <a:off x="7278995" y="4955040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compute-4-33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A0FDB1-9EBA-4812-AD64-75BF843E5055}"/>
              </a:ext>
            </a:extLst>
          </p:cNvPr>
          <p:cNvCxnSpPr>
            <a:cxnSpLocks/>
          </p:cNvCxnSpPr>
          <p:nvPr/>
        </p:nvCxnSpPr>
        <p:spPr>
          <a:xfrm flipH="1">
            <a:off x="6425051" y="5165297"/>
            <a:ext cx="853944" cy="119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503D9-B130-46C5-962E-404BAFE7C6DA}"/>
              </a:ext>
            </a:extLst>
          </p:cNvPr>
          <p:cNvCxnSpPr>
            <a:cxnSpLocks/>
          </p:cNvCxnSpPr>
          <p:nvPr/>
        </p:nvCxnSpPr>
        <p:spPr>
          <a:xfrm>
            <a:off x="1892428" y="2550241"/>
            <a:ext cx="673490" cy="306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10C04C-9CEE-4B19-865D-0B420974A4B6}"/>
              </a:ext>
            </a:extLst>
          </p:cNvPr>
          <p:cNvSpPr txBox="1"/>
          <p:nvPr/>
        </p:nvSpPr>
        <p:spPr>
          <a:xfrm>
            <a:off x="-7444" y="1757926"/>
            <a:ext cx="283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11, 2020 3:00:00 PM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9513190" y="862887"/>
            <a:ext cx="2678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High CPU2 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0EAB0-CACF-410A-BC77-1861BDFB4F28}"/>
              </a:ext>
            </a:extLst>
          </p:cNvPr>
          <p:cNvSpPr txBox="1"/>
          <p:nvPr/>
        </p:nvSpPr>
        <p:spPr>
          <a:xfrm flipH="1">
            <a:off x="167147" y="3115619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7C7CC8-44CF-4092-8450-EC3E76251835}"/>
              </a:ext>
            </a:extLst>
          </p:cNvPr>
          <p:cNvCxnSpPr>
            <a:cxnSpLocks/>
          </p:cNvCxnSpPr>
          <p:nvPr/>
        </p:nvCxnSpPr>
        <p:spPr>
          <a:xfrm flipV="1">
            <a:off x="1603600" y="2937266"/>
            <a:ext cx="577655" cy="374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61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006F95-E3D7-42F5-8EED-3F661AAD8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15" y="1327790"/>
            <a:ext cx="9785189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99855B-242E-4746-A351-1015953CDF21}"/>
              </a:ext>
            </a:extLst>
          </p:cNvPr>
          <p:cNvSpPr txBox="1"/>
          <p:nvPr/>
        </p:nvSpPr>
        <p:spPr>
          <a:xfrm flipH="1">
            <a:off x="325070" y="2328084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C880-7C0A-4552-9941-ADC3CE9E54DF}"/>
              </a:ext>
            </a:extLst>
          </p:cNvPr>
          <p:cNvSpPr txBox="1"/>
          <p:nvPr/>
        </p:nvSpPr>
        <p:spPr>
          <a:xfrm flipH="1">
            <a:off x="7918092" y="5417156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compute-4-33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A0FDB1-9EBA-4812-AD64-75BF843E5055}"/>
              </a:ext>
            </a:extLst>
          </p:cNvPr>
          <p:cNvCxnSpPr>
            <a:cxnSpLocks/>
          </p:cNvCxnSpPr>
          <p:nvPr/>
        </p:nvCxnSpPr>
        <p:spPr>
          <a:xfrm flipH="1">
            <a:off x="7064148" y="5627413"/>
            <a:ext cx="853944" cy="119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503D9-B130-46C5-962E-404BAFE7C6DA}"/>
              </a:ext>
            </a:extLst>
          </p:cNvPr>
          <p:cNvCxnSpPr>
            <a:cxnSpLocks/>
          </p:cNvCxnSpPr>
          <p:nvPr/>
        </p:nvCxnSpPr>
        <p:spPr>
          <a:xfrm>
            <a:off x="1766219" y="2586863"/>
            <a:ext cx="673490" cy="306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10C04C-9CEE-4B19-865D-0B420974A4B6}"/>
              </a:ext>
            </a:extLst>
          </p:cNvPr>
          <p:cNvSpPr txBox="1"/>
          <p:nvPr/>
        </p:nvSpPr>
        <p:spPr>
          <a:xfrm>
            <a:off x="-7444" y="1757926"/>
            <a:ext cx="283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15, 2020 5:20:00 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9513190" y="862887"/>
            <a:ext cx="2678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High CPU2 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0EAB0-CACF-410A-BC77-1861BDFB4F28}"/>
              </a:ext>
            </a:extLst>
          </p:cNvPr>
          <p:cNvSpPr txBox="1"/>
          <p:nvPr/>
        </p:nvSpPr>
        <p:spPr>
          <a:xfrm flipH="1">
            <a:off x="78841" y="3349661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7C7CC8-44CF-4092-8450-EC3E76251835}"/>
              </a:ext>
            </a:extLst>
          </p:cNvPr>
          <p:cNvCxnSpPr>
            <a:cxnSpLocks/>
          </p:cNvCxnSpPr>
          <p:nvPr/>
        </p:nvCxnSpPr>
        <p:spPr>
          <a:xfrm flipV="1">
            <a:off x="1515294" y="3171308"/>
            <a:ext cx="577655" cy="374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687B255-2269-4222-9A24-8D2887909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379" y="1655212"/>
            <a:ext cx="5953125" cy="247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46E54-A00A-4FBD-8910-7A903E676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378" y="4178906"/>
            <a:ext cx="59531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6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66A72-DBB6-4A7C-B232-8EB931002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3" y="1344951"/>
            <a:ext cx="10076804" cy="55080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99855B-242E-4746-A351-1015953CDF21}"/>
              </a:ext>
            </a:extLst>
          </p:cNvPr>
          <p:cNvSpPr txBox="1"/>
          <p:nvPr/>
        </p:nvSpPr>
        <p:spPr>
          <a:xfrm flipH="1">
            <a:off x="325070" y="2328084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C880-7C0A-4552-9941-ADC3CE9E54DF}"/>
              </a:ext>
            </a:extLst>
          </p:cNvPr>
          <p:cNvSpPr txBox="1"/>
          <p:nvPr/>
        </p:nvSpPr>
        <p:spPr>
          <a:xfrm flipH="1">
            <a:off x="7918092" y="5417156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compute-4-33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A0FDB1-9EBA-4812-AD64-75BF843E5055}"/>
              </a:ext>
            </a:extLst>
          </p:cNvPr>
          <p:cNvCxnSpPr>
            <a:cxnSpLocks/>
          </p:cNvCxnSpPr>
          <p:nvPr/>
        </p:nvCxnSpPr>
        <p:spPr>
          <a:xfrm flipH="1">
            <a:off x="7064148" y="5627413"/>
            <a:ext cx="853944" cy="119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503D9-B130-46C5-962E-404BAFE7C6DA}"/>
              </a:ext>
            </a:extLst>
          </p:cNvPr>
          <p:cNvCxnSpPr>
            <a:cxnSpLocks/>
          </p:cNvCxnSpPr>
          <p:nvPr/>
        </p:nvCxnSpPr>
        <p:spPr>
          <a:xfrm>
            <a:off x="1766219" y="2586863"/>
            <a:ext cx="673490" cy="306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10C04C-9CEE-4B19-865D-0B420974A4B6}"/>
              </a:ext>
            </a:extLst>
          </p:cNvPr>
          <p:cNvSpPr txBox="1"/>
          <p:nvPr/>
        </p:nvSpPr>
        <p:spPr>
          <a:xfrm>
            <a:off x="-7444" y="1757926"/>
            <a:ext cx="363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18, 2020 11:30:00 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9513190" y="862887"/>
            <a:ext cx="2678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High CPU2 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0EAB0-CACF-410A-BC77-1861BDFB4F28}"/>
              </a:ext>
            </a:extLst>
          </p:cNvPr>
          <p:cNvSpPr txBox="1"/>
          <p:nvPr/>
        </p:nvSpPr>
        <p:spPr>
          <a:xfrm flipH="1">
            <a:off x="78841" y="3349661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7C7CC8-44CF-4092-8450-EC3E76251835}"/>
              </a:ext>
            </a:extLst>
          </p:cNvPr>
          <p:cNvCxnSpPr>
            <a:cxnSpLocks/>
          </p:cNvCxnSpPr>
          <p:nvPr/>
        </p:nvCxnSpPr>
        <p:spPr>
          <a:xfrm flipV="1">
            <a:off x="1515294" y="3171308"/>
            <a:ext cx="577655" cy="374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4ACDF7E-192A-42A8-9391-4FEB54F81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91" y="1718159"/>
            <a:ext cx="5962650" cy="2476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85C36F-D227-4CA5-8B13-D72675351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066" y="4285583"/>
            <a:ext cx="59721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1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650934-8D14-4376-966A-358506618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47" y="1344951"/>
            <a:ext cx="9849228" cy="54689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799855B-242E-4746-A351-1015953CDF21}"/>
              </a:ext>
            </a:extLst>
          </p:cNvPr>
          <p:cNvSpPr txBox="1"/>
          <p:nvPr/>
        </p:nvSpPr>
        <p:spPr>
          <a:xfrm flipH="1">
            <a:off x="325070" y="2328084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C880-7C0A-4552-9941-ADC3CE9E54DF}"/>
              </a:ext>
            </a:extLst>
          </p:cNvPr>
          <p:cNvSpPr txBox="1"/>
          <p:nvPr/>
        </p:nvSpPr>
        <p:spPr>
          <a:xfrm flipH="1">
            <a:off x="7918092" y="5417156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compute-4-33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A0FDB1-9EBA-4812-AD64-75BF843E5055}"/>
              </a:ext>
            </a:extLst>
          </p:cNvPr>
          <p:cNvCxnSpPr>
            <a:cxnSpLocks/>
          </p:cNvCxnSpPr>
          <p:nvPr/>
        </p:nvCxnSpPr>
        <p:spPr>
          <a:xfrm flipH="1">
            <a:off x="7064148" y="5627413"/>
            <a:ext cx="853944" cy="119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503D9-B130-46C5-962E-404BAFE7C6DA}"/>
              </a:ext>
            </a:extLst>
          </p:cNvPr>
          <p:cNvCxnSpPr>
            <a:cxnSpLocks/>
          </p:cNvCxnSpPr>
          <p:nvPr/>
        </p:nvCxnSpPr>
        <p:spPr>
          <a:xfrm>
            <a:off x="1766219" y="2586863"/>
            <a:ext cx="673490" cy="306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10C04C-9CEE-4B19-865D-0B420974A4B6}"/>
              </a:ext>
            </a:extLst>
          </p:cNvPr>
          <p:cNvSpPr txBox="1"/>
          <p:nvPr/>
        </p:nvSpPr>
        <p:spPr>
          <a:xfrm>
            <a:off x="-7444" y="1757926"/>
            <a:ext cx="283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28, 2020 9:36:33 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9513190" y="862887"/>
            <a:ext cx="2678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High CPU2 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0EAB0-CACF-410A-BC77-1861BDFB4F28}"/>
              </a:ext>
            </a:extLst>
          </p:cNvPr>
          <p:cNvSpPr txBox="1"/>
          <p:nvPr/>
        </p:nvSpPr>
        <p:spPr>
          <a:xfrm flipH="1">
            <a:off x="78841" y="3349661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7C7CC8-44CF-4092-8450-EC3E76251835}"/>
              </a:ext>
            </a:extLst>
          </p:cNvPr>
          <p:cNvCxnSpPr>
            <a:cxnSpLocks/>
          </p:cNvCxnSpPr>
          <p:nvPr/>
        </p:nvCxnSpPr>
        <p:spPr>
          <a:xfrm flipV="1">
            <a:off x="1515294" y="3171308"/>
            <a:ext cx="577655" cy="374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22CF416-B191-49E9-9F5A-CDDD89B92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725" y="1538048"/>
            <a:ext cx="5962650" cy="2486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361A5C-038E-4717-884B-C7D276C08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725" y="4178906"/>
            <a:ext cx="596265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0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41E3AF-C5A8-4707-8BC7-3EF4A81C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4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4" y="0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2" y="220500"/>
            <a:ext cx="8202595" cy="80751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64" y="1455576"/>
            <a:ext cx="7722636" cy="3802224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JobView</a:t>
            </a:r>
            <a:r>
              <a:rPr lang="en-US" sz="2000" dirty="0"/>
              <a:t> : job Name display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JobView</a:t>
            </a:r>
            <a:r>
              <a:rPr lang="en-US" sz="2000" dirty="0"/>
              <a:t> use case</a:t>
            </a:r>
            <a:endParaRPr lang="en-US" sz="2000" b="1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8/28/2020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9E75B-7924-405C-991A-4A49586DB701}"/>
              </a:ext>
            </a:extLst>
          </p:cNvPr>
          <p:cNvSpPr/>
          <p:nvPr/>
        </p:nvSpPr>
        <p:spPr>
          <a:xfrm>
            <a:off x="4486297" y="1528235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10DA70-C599-4EC0-8914-67DE8D52BA63}"/>
              </a:ext>
            </a:extLst>
          </p:cNvPr>
          <p:cNvSpPr/>
          <p:nvPr/>
        </p:nvSpPr>
        <p:spPr>
          <a:xfrm>
            <a:off x="4486297" y="2328335"/>
            <a:ext cx="331236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2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55EE4-0096-417C-ACB6-A9086C06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93" y="845952"/>
            <a:ext cx="6950485" cy="516609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4202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B3CF8-054C-4A07-96CD-8F983B84A070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96E49-87B4-4A46-9EDD-917467107FD0}"/>
              </a:ext>
            </a:extLst>
          </p:cNvPr>
          <p:cNvSpPr/>
          <p:nvPr/>
        </p:nvSpPr>
        <p:spPr>
          <a:xfrm>
            <a:off x="353178" y="4698867"/>
            <a:ext cx="426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Color by metrics value (</a:t>
            </a:r>
            <a:r>
              <a:rPr lang="en-US" dirty="0" err="1"/>
              <a:t>e.g</a:t>
            </a:r>
            <a:r>
              <a:rPr lang="en-US" dirty="0"/>
              <a:t>: Temperature, Fan speed, etc.)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CF4481-34B1-4114-BF21-07EF50E1AD24}"/>
              </a:ext>
            </a:extLst>
          </p:cNvPr>
          <p:cNvSpPr/>
          <p:nvPr/>
        </p:nvSpPr>
        <p:spPr>
          <a:xfrm>
            <a:off x="-1" y="5653646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4B9C1E-D9D7-472F-ADFE-241F762C8BDC}"/>
              </a:ext>
            </a:extLst>
          </p:cNvPr>
          <p:cNvSpPr/>
          <p:nvPr/>
        </p:nvSpPr>
        <p:spPr>
          <a:xfrm>
            <a:off x="353178" y="5817835"/>
            <a:ext cx="426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Border thickness: number of user utilizing the node</a:t>
            </a:r>
          </a:p>
        </p:txBody>
      </p:sp>
    </p:spTree>
    <p:extLst>
      <p:ext uri="{BB962C8B-B14F-4D97-AF65-F5344CB8AC3E}">
        <p14:creationId xmlns:p14="http://schemas.microsoft.com/office/powerpoint/2010/main" val="149054277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4002F-3832-41DE-9920-2C6EFF82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5" y="832506"/>
            <a:ext cx="7517361" cy="55874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023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176D87-F969-448B-9736-58DD96A40E76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F5608D-7CFA-4E69-AB96-E995E9B8E568}"/>
              </a:ext>
            </a:extLst>
          </p:cNvPr>
          <p:cNvSpPr/>
          <p:nvPr/>
        </p:nvSpPr>
        <p:spPr>
          <a:xfrm>
            <a:off x="353177" y="4698867"/>
            <a:ext cx="4862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user_name</a:t>
            </a:r>
            <a:r>
              <a:rPr lang="en-US" dirty="0"/>
              <a:t>&gt; </a:t>
            </a:r>
            <a:r>
              <a:rPr lang="en-US" b="1" dirty="0">
                <a:effectLst/>
              </a:rPr>
              <a:t>&lt;#jobs&gt;</a:t>
            </a:r>
            <a:r>
              <a:rPr lang="en-US" dirty="0"/>
              <a:t> jobs</a:t>
            </a:r>
          </a:p>
          <a:p>
            <a:r>
              <a:rPr lang="en-US" dirty="0"/>
              <a:t>#job: running job the snapshot</a:t>
            </a:r>
          </a:p>
        </p:txBody>
      </p:sp>
    </p:spTree>
    <p:extLst>
      <p:ext uri="{BB962C8B-B14F-4D97-AF65-F5344CB8AC3E}">
        <p14:creationId xmlns:p14="http://schemas.microsoft.com/office/powerpoint/2010/main" val="2058512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5FE195-AA5F-48EA-A5AC-8A260612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277" y="485192"/>
            <a:ext cx="7651723" cy="588761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023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176D87-F969-448B-9736-58DD96A40E76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F5608D-7CFA-4E69-AB96-E995E9B8E568}"/>
              </a:ext>
            </a:extLst>
          </p:cNvPr>
          <p:cNvSpPr/>
          <p:nvPr/>
        </p:nvSpPr>
        <p:spPr>
          <a:xfrm>
            <a:off x="353177" y="4698867"/>
            <a:ext cx="4862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job_name</a:t>
            </a:r>
            <a:r>
              <a:rPr lang="en-US" dirty="0"/>
              <a:t>&gt; </a:t>
            </a:r>
            <a:r>
              <a:rPr lang="en-US" b="1" dirty="0">
                <a:effectLst/>
              </a:rPr>
              <a:t>&lt;#jobs&gt;</a:t>
            </a:r>
            <a:r>
              <a:rPr lang="en-US" dirty="0"/>
              <a:t> jobs</a:t>
            </a:r>
          </a:p>
          <a:p>
            <a:r>
              <a:rPr lang="en-US" dirty="0"/>
              <a:t>#job: running job the snapshot</a:t>
            </a:r>
          </a:p>
        </p:txBody>
      </p:sp>
    </p:spTree>
    <p:extLst>
      <p:ext uri="{BB962C8B-B14F-4D97-AF65-F5344CB8AC3E}">
        <p14:creationId xmlns:p14="http://schemas.microsoft.com/office/powerpoint/2010/main" val="2424745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66A0E87-4E6F-408A-AA0E-E8006C815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98" y="942627"/>
            <a:ext cx="7358722" cy="54695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AC4906-A0ED-4B14-8C7C-128B813D244B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6545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2F7A8F6-687A-4CA6-9EC5-364C6B3535C6}"/>
              </a:ext>
            </a:extLst>
          </p:cNvPr>
          <p:cNvSpPr/>
          <p:nvPr/>
        </p:nvSpPr>
        <p:spPr>
          <a:xfrm>
            <a:off x="353177" y="4698867"/>
            <a:ext cx="4862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Connect between the user and compute when that user has a running job on that compute</a:t>
            </a:r>
          </a:p>
        </p:txBody>
      </p:sp>
    </p:spTree>
    <p:extLst>
      <p:ext uri="{BB962C8B-B14F-4D97-AF65-F5344CB8AC3E}">
        <p14:creationId xmlns:p14="http://schemas.microsoft.com/office/powerpoint/2010/main" val="282942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911CEA-AE44-4BAD-84B9-1BCC11D9A39D}"/>
              </a:ext>
            </a:extLst>
          </p:cNvPr>
          <p:cNvSpPr/>
          <p:nvPr/>
        </p:nvSpPr>
        <p:spPr>
          <a:xfrm>
            <a:off x="2043404" y="1760153"/>
            <a:ext cx="84442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Historical data</a:t>
            </a:r>
          </a:p>
          <a:p>
            <a:pPr algn="ctr"/>
            <a:r>
              <a:rPr lang="en-US" sz="1400" dirty="0">
                <a:hlinkClick r:id="rId2"/>
              </a:rPr>
              <a:t>https://idatavisualizationlab.github.io/HPCC/jobviewer/index.html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C27F6-433E-46D9-B6E6-403F1ADB0512}"/>
              </a:ext>
            </a:extLst>
          </p:cNvPr>
          <p:cNvSpPr/>
          <p:nvPr/>
        </p:nvSpPr>
        <p:spPr>
          <a:xfrm>
            <a:off x="3320142" y="4124551"/>
            <a:ext cx="6503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Realtime</a:t>
            </a:r>
          </a:p>
          <a:p>
            <a:pPr algn="ctr"/>
            <a:r>
              <a:rPr lang="en-US" sz="1400" dirty="0">
                <a:hlinkClick r:id="rId3"/>
              </a:rPr>
              <a:t>https://idatavisualizationlab.github.io/HPCC/jobviewer/index.html?mode=realTime</a:t>
            </a:r>
            <a:endParaRPr lang="en-US" sz="1400" dirty="0"/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19FFA0E1-CED0-4FC3-89BB-9530464FF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5006335"/>
            <a:ext cx="10191750" cy="523875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9CC68-9BA3-4F74-9D2B-4EF3E1B21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2518966"/>
            <a:ext cx="9201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9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5E665B-04FC-4385-88CE-3657502A8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23" y="1327790"/>
            <a:ext cx="9858351" cy="55057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10200429" y="862887"/>
            <a:ext cx="1991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Job characteristic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BFD81F-7E9F-41EC-A0B3-ED6F8DDF2630}"/>
              </a:ext>
            </a:extLst>
          </p:cNvPr>
          <p:cNvGrpSpPr/>
          <p:nvPr/>
        </p:nvGrpSpPr>
        <p:grpSpPr>
          <a:xfrm>
            <a:off x="8867099" y="2862159"/>
            <a:ext cx="1216363" cy="815104"/>
            <a:chOff x="8867099" y="2862159"/>
            <a:chExt cx="1216363" cy="81510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69B5971-AEA8-4051-9FEC-B1A9EF5FF6ED}"/>
                </a:ext>
              </a:extLst>
            </p:cNvPr>
            <p:cNvSpPr/>
            <p:nvPr/>
          </p:nvSpPr>
          <p:spPr>
            <a:xfrm>
              <a:off x="9464030" y="3057831"/>
              <a:ext cx="619432" cy="61943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0E312E-89E8-4635-BAAC-318F30F5E807}"/>
                </a:ext>
              </a:extLst>
            </p:cNvPr>
            <p:cNvSpPr txBox="1"/>
            <p:nvPr/>
          </p:nvSpPr>
          <p:spPr>
            <a:xfrm>
              <a:off x="8867099" y="2862159"/>
              <a:ext cx="865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Gamr5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2F6F09F-D2C3-4356-98C7-9B8F7041791A}"/>
              </a:ext>
            </a:extLst>
          </p:cNvPr>
          <p:cNvSpPr txBox="1"/>
          <p:nvPr/>
        </p:nvSpPr>
        <p:spPr>
          <a:xfrm>
            <a:off x="-7444" y="1757926"/>
            <a:ext cx="367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14, 2020 12:00:00 AM</a:t>
            </a:r>
          </a:p>
        </p:txBody>
      </p:sp>
    </p:spTree>
    <p:extLst>
      <p:ext uri="{BB962C8B-B14F-4D97-AF65-F5344CB8AC3E}">
        <p14:creationId xmlns:p14="http://schemas.microsoft.com/office/powerpoint/2010/main" val="43761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ADFC7F-858C-4B70-BB69-4208338F0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44" y="1327790"/>
            <a:ext cx="10952109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10200429" y="862887"/>
            <a:ext cx="1991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Job characteristic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D71F2-4686-4415-8DAC-D98C986FD315}"/>
              </a:ext>
            </a:extLst>
          </p:cNvPr>
          <p:cNvSpPr txBox="1"/>
          <p:nvPr/>
        </p:nvSpPr>
        <p:spPr>
          <a:xfrm>
            <a:off x="-7444" y="1757926"/>
            <a:ext cx="3674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14, 2020 12:00:00 AM</a:t>
            </a:r>
          </a:p>
        </p:txBody>
      </p:sp>
    </p:spTree>
    <p:extLst>
      <p:ext uri="{BB962C8B-B14F-4D97-AF65-F5344CB8AC3E}">
        <p14:creationId xmlns:p14="http://schemas.microsoft.com/office/powerpoint/2010/main" val="273988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9ED552D-CB4E-4304-9521-E0E0BA0619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57b8-24de-4efd-83d6-488c2953c3ca"/>
    <ds:schemaRef ds:uri="a6e42570-7845-4378-8e20-72d8f6560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1917</TotalTime>
  <Words>232</Words>
  <Application>Microsoft Office PowerPoint</Application>
  <PresentationFormat>Widescreen</PresentationFormat>
  <Paragraphs>72</Paragraphs>
  <Slides>15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Job monitoring visualization</vt:lpstr>
      <vt:lpstr>Content</vt:lpstr>
      <vt:lpstr>JobViewer</vt:lpstr>
      <vt:lpstr>JobViewer</vt:lpstr>
      <vt:lpstr>JobViewer</vt:lpstr>
      <vt:lpstr>JobViewer</vt:lpstr>
      <vt:lpstr>JobViewer</vt:lpstr>
      <vt:lpstr>JobViewer</vt:lpstr>
      <vt:lpstr>JobViewer</vt:lpstr>
      <vt:lpstr>JobViewer</vt:lpstr>
      <vt:lpstr>JobViewer</vt:lpstr>
      <vt:lpstr>JobViewer</vt:lpstr>
      <vt:lpstr>JobViewer</vt:lpstr>
      <vt:lpstr>JobViewer</vt:lpstr>
      <vt:lpstr>JobViewer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4</cp:revision>
  <dcterms:created xsi:type="dcterms:W3CDTF">2020-07-24T09:04:37Z</dcterms:created>
  <dcterms:modified xsi:type="dcterms:W3CDTF">2020-08-28T15:43:20Z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0x0101002521271DC8229C49A552750EAF0BEE92</vt:lpwstr>
  </property>
</Properties>
</file>